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37"/>
  </p:notesMasterIdLst>
  <p:handoutMasterIdLst>
    <p:handoutMasterId r:id="rId38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20" r:id="rId13"/>
    <p:sldId id="410" r:id="rId14"/>
    <p:sldId id="453" r:id="rId15"/>
    <p:sldId id="454" r:id="rId16"/>
    <p:sldId id="455" r:id="rId17"/>
    <p:sldId id="467" r:id="rId18"/>
    <p:sldId id="412" r:id="rId19"/>
    <p:sldId id="456" r:id="rId20"/>
    <p:sldId id="457" r:id="rId21"/>
    <p:sldId id="468" r:id="rId22"/>
    <p:sldId id="411" r:id="rId23"/>
    <p:sldId id="458" r:id="rId24"/>
    <p:sldId id="460" r:id="rId25"/>
    <p:sldId id="461" r:id="rId26"/>
    <p:sldId id="469" r:id="rId27"/>
    <p:sldId id="413" r:id="rId28"/>
    <p:sldId id="414" r:id="rId29"/>
    <p:sldId id="417" r:id="rId30"/>
    <p:sldId id="415" r:id="rId31"/>
    <p:sldId id="440" r:id="rId32"/>
    <p:sldId id="471" r:id="rId33"/>
    <p:sldId id="416" r:id="rId34"/>
    <p:sldId id="418" r:id="rId35"/>
    <p:sldId id="441" r:id="rId36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89779" autoAdjust="0"/>
  </p:normalViewPr>
  <p:slideViewPr>
    <p:cSldViewPr>
      <p:cViewPr varScale="1">
        <p:scale>
          <a:sx n="78" d="100"/>
          <a:sy n="78" d="100"/>
        </p:scale>
        <p:origin x="93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60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4140703"/>
        <c:axId val="1954165663"/>
      </c:barChart>
      <c:catAx>
        <c:axId val="195414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65663"/>
        <c:crosses val="autoZero"/>
        <c:auto val="1"/>
        <c:lblAlgn val="ctr"/>
        <c:lblOffset val="100"/>
        <c:noMultiLvlLbl val="0"/>
      </c:catAx>
      <c:valAx>
        <c:axId val="1954165663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4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휴대폰으로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10387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서버로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직선 화살표 연결선 3"/>
          <p:cNvCxnSpPr>
            <a:stCxn id="15" idx="3"/>
            <a:endCxn id="1026" idx="1"/>
          </p:cNvCxnSpPr>
          <p:nvPr/>
        </p:nvCxnSpPr>
        <p:spPr bwMode="auto">
          <a:xfrm>
            <a:off x="1957517" y="2972609"/>
            <a:ext cx="2259888" cy="292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84802"/>
              </p:ext>
            </p:extLst>
          </p:nvPr>
        </p:nvGraphicFramePr>
        <p:xfrm>
          <a:off x="990613" y="1752601"/>
          <a:ext cx="10210799" cy="42362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26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현재 진행 상황</a:t>
              </a:r>
              <a:endParaRPr lang="en-US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81598" y="1521732"/>
            <a:ext cx="640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1489075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685800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도로정보 전송을 스피커가 아닌 다른 전략으로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위험사항을 통보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응용의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유용성을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높일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구글맵에</a:t>
            </a:r>
            <a:r>
              <a:rPr lang="ko-KR" altLang="en-US" dirty="0">
                <a:solidFill>
                  <a:schemeClr val="tx1"/>
                </a:solidFill>
              </a:rPr>
              <a:t> 현재위치와 위험상황을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52600" y="1339903"/>
            <a:ext cx="4038600" cy="3581400"/>
            <a:chOff x="533400" y="1219200"/>
            <a:chExt cx="6076102" cy="4724400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219200"/>
              <a:ext cx="6076102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447799"/>
              <a:ext cx="5638800" cy="2804039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045322" y="1219844"/>
            <a:ext cx="1963401" cy="3801035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524000" y="5263908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강의실 </a:t>
            </a:r>
            <a:r>
              <a:rPr lang="en-US" altLang="ko-KR" dirty="0"/>
              <a:t>PC(</a:t>
            </a:r>
            <a:r>
              <a:rPr lang="ko-KR" altLang="en-US" dirty="0" err="1"/>
              <a:t>영상처리하는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0" y="5275106"/>
            <a:ext cx="433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핸드폰</a:t>
            </a:r>
            <a:r>
              <a:rPr lang="en-US" altLang="ko-KR" dirty="0"/>
              <a:t>(</a:t>
            </a:r>
            <a:r>
              <a:rPr lang="ko-KR" altLang="en-US" dirty="0"/>
              <a:t>메시지 수신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21283"/>
              </p:ext>
            </p:extLst>
          </p:nvPr>
        </p:nvGraphicFramePr>
        <p:xfrm>
          <a:off x="685800" y="2063428"/>
          <a:ext cx="11245480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탐지한 </a:t>
                      </a:r>
                      <a:r>
                        <a:rPr lang="ko-KR" altLang="en-US" dirty="0" err="1"/>
                        <a:t>좌표값을</a:t>
                      </a:r>
                      <a:r>
                        <a:rPr lang="ko-KR" altLang="en-US" dirty="0"/>
                        <a:t> 이용한 판단 진행</a:t>
                      </a:r>
                      <a:r>
                        <a:rPr lang="ko-KR" altLang="en-US" baseline="0" dirty="0"/>
                        <a:t>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서버로 상황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HTTP</a:t>
                      </a:r>
                      <a:r>
                        <a:rPr lang="ko-KR" altLang="en-US" baseline="0" dirty="0"/>
                        <a:t> 서버로 보내기위한 준비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Update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914391016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0078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14890</TotalTime>
  <Words>1917</Words>
  <Application>Microsoft Office PowerPoint</Application>
  <PresentationFormat>와이드스크린</PresentationFormat>
  <Paragraphs>493</Paragraphs>
  <Slides>34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ihc</cp:lastModifiedBy>
  <cp:revision>255</cp:revision>
  <dcterms:created xsi:type="dcterms:W3CDTF">2013-09-12T13:05:01Z</dcterms:created>
  <dcterms:modified xsi:type="dcterms:W3CDTF">2017-02-22T05:39:17Z</dcterms:modified>
  <cp:category>Presentations, Business Presentations, Free PowerPoint Templates</cp:category>
  <cp:contentStatus>Template</cp:contentStatus>
</cp:coreProperties>
</file>